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e" charset="1" panose="02000506040000020004"/>
      <p:regular r:id="rId12"/>
    </p:embeddedFont>
    <p:embeddedFont>
      <p:font typeface="Canva Sans" charset="1" panose="020B0503030501040103"/>
      <p:regular r:id="rId13"/>
    </p:embeddedFont>
    <p:embeddedFont>
      <p:font typeface="Canva Sans Bold" charset="1" panose="020B0803030501040103"/>
      <p:regular r:id="rId14"/>
    </p:embeddedFont>
    <p:embeddedFont>
      <p:font typeface="Canva Sans Italics" charset="1" panose="020B0503030501040103"/>
      <p:regular r:id="rId15"/>
    </p:embeddedFont>
    <p:embeddedFont>
      <p:font typeface="Canva Sans Bold Italics" charset="1" panose="020B0803030501040103"/>
      <p:regular r:id="rId16"/>
    </p:embeddedFont>
    <p:embeddedFont>
      <p:font typeface="Canva Sans Medium" charset="1" panose="020B0603030501040103"/>
      <p:regular r:id="rId17"/>
    </p:embeddedFont>
    <p:embeddedFont>
      <p:font typeface="Canva Sans Medium Italics" charset="1" panose="020B0603030501040103"/>
      <p:regular r:id="rId18"/>
    </p:embeddedFont>
    <p:embeddedFont>
      <p:font typeface="Montserrat" charset="1" panose="00000500000000000000"/>
      <p:regular r:id="rId19"/>
    </p:embeddedFont>
    <p:embeddedFont>
      <p:font typeface="Montserrat Bold" charset="1" panose="00000800000000000000"/>
      <p:regular r:id="rId20"/>
    </p:embeddedFont>
    <p:embeddedFont>
      <p:font typeface="Montserrat Italics" charset="1" panose="00000500000000000000"/>
      <p:regular r:id="rId21"/>
    </p:embeddedFont>
    <p:embeddedFont>
      <p:font typeface="Montserrat Bold Italics" charset="1" panose="00000800000000000000"/>
      <p:regular r:id="rId22"/>
    </p:embeddedFont>
    <p:embeddedFont>
      <p:font typeface="Montserrat Thin" charset="1" panose="00000300000000000000"/>
      <p:regular r:id="rId23"/>
    </p:embeddedFont>
    <p:embeddedFont>
      <p:font typeface="Montserrat Thin Italics" charset="1" panose="00000300000000000000"/>
      <p:regular r:id="rId24"/>
    </p:embeddedFont>
    <p:embeddedFont>
      <p:font typeface="Montserrat Extra-Light" charset="1" panose="00000300000000000000"/>
      <p:regular r:id="rId25"/>
    </p:embeddedFont>
    <p:embeddedFont>
      <p:font typeface="Montserrat Extra-Light Italics" charset="1" panose="00000300000000000000"/>
      <p:regular r:id="rId26"/>
    </p:embeddedFont>
    <p:embeddedFont>
      <p:font typeface="Montserrat Light" charset="1" panose="00000400000000000000"/>
      <p:regular r:id="rId27"/>
    </p:embeddedFont>
    <p:embeddedFont>
      <p:font typeface="Montserrat Light Italics" charset="1" panose="00000400000000000000"/>
      <p:regular r:id="rId28"/>
    </p:embeddedFont>
    <p:embeddedFont>
      <p:font typeface="Montserrat Medium" charset="1" panose="00000600000000000000"/>
      <p:regular r:id="rId29"/>
    </p:embeddedFont>
    <p:embeddedFont>
      <p:font typeface="Montserrat Medium Italics" charset="1" panose="00000600000000000000"/>
      <p:regular r:id="rId30"/>
    </p:embeddedFont>
    <p:embeddedFont>
      <p:font typeface="Montserrat Semi-Bold" charset="1" panose="00000700000000000000"/>
      <p:regular r:id="rId31"/>
    </p:embeddedFont>
    <p:embeddedFont>
      <p:font typeface="Montserrat Semi-Bold Italics" charset="1" panose="00000700000000000000"/>
      <p:regular r:id="rId32"/>
    </p:embeddedFont>
    <p:embeddedFont>
      <p:font typeface="Montserrat Ultra-Bold" charset="1" panose="00000900000000000000"/>
      <p:regular r:id="rId33"/>
    </p:embeddedFont>
    <p:embeddedFont>
      <p:font typeface="Montserrat Ultra-Bold Italics" charset="1" panose="00000900000000000000"/>
      <p:regular r:id="rId34"/>
    </p:embeddedFont>
    <p:embeddedFont>
      <p:font typeface="Montserrat Heavy" charset="1" panose="00000A00000000000000"/>
      <p:regular r:id="rId35"/>
    </p:embeddedFont>
    <p:embeddedFont>
      <p:font typeface="Montserrat Heavy Italics" charset="1" panose="00000A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18" Target="../media/image27.png" Type="http://schemas.openxmlformats.org/officeDocument/2006/relationships/image"/><Relationship Id="rId19" Target="../media/image28.svg" Type="http://schemas.openxmlformats.org/officeDocument/2006/relationships/image"/><Relationship Id="rId2" Target="../media/image1.png" Type="http://schemas.openxmlformats.org/officeDocument/2006/relationships/image"/><Relationship Id="rId20" Target="../media/image29.png" Type="http://schemas.openxmlformats.org/officeDocument/2006/relationships/image"/><Relationship Id="rId21" Target="../media/image30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31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31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32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33.png" Type="http://schemas.openxmlformats.org/officeDocument/2006/relationships/image"/><Relationship Id="rId17" Target="../media/image34.png" Type="http://schemas.openxmlformats.org/officeDocument/2006/relationships/image"/><Relationship Id="rId18" Target="../media/image35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36.png" Type="http://schemas.openxmlformats.org/officeDocument/2006/relationships/image"/><Relationship Id="rId17" Target="../media/image37.png" Type="http://schemas.openxmlformats.org/officeDocument/2006/relationships/image"/><Relationship Id="rId18" Target="../media/image38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21.png" Type="http://schemas.openxmlformats.org/officeDocument/2006/relationships/image"/><Relationship Id="rId17" Target="../media/image22.svg" Type="http://schemas.openxmlformats.org/officeDocument/2006/relationships/image"/><Relationship Id="rId18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716004" y="1028700"/>
            <a:ext cx="2543296" cy="0"/>
          </a:xfrm>
          <a:prstGeom prst="line">
            <a:avLst/>
          </a:prstGeom>
          <a:ln cap="rnd" w="581025">
            <a:solidFill>
              <a:srgbClr val="3B41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1921" y="1102347"/>
            <a:ext cx="433731" cy="433731"/>
          </a:xfrm>
          <a:custGeom>
            <a:avLst/>
            <a:gdLst/>
            <a:ahLst/>
            <a:cxnLst/>
            <a:rect r="r" b="b" t="t" l="l"/>
            <a:pathLst>
              <a:path h="433731" w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53680" y="1204106"/>
            <a:ext cx="230213" cy="230213"/>
          </a:xfrm>
          <a:custGeom>
            <a:avLst/>
            <a:gdLst/>
            <a:ahLst/>
            <a:cxnLst/>
            <a:rect r="r" b="b" t="t" l="l"/>
            <a:pathLst>
              <a:path h="230213" w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2487671" y="6013696"/>
            <a:ext cx="7839628" cy="1088090"/>
          </a:xfrm>
          <a:prstGeom prst="rect">
            <a:avLst/>
          </a:prstGeom>
          <a:solidFill>
            <a:srgbClr val="F2BE40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2487671" y="2822165"/>
            <a:ext cx="8676681" cy="3191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59"/>
              </a:lnSpc>
            </a:pPr>
            <a:r>
              <a:rPr lang="en-US" sz="13074">
                <a:solidFill>
                  <a:srgbClr val="3B41C9"/>
                </a:solidFill>
                <a:latin typeface="Archive Bold"/>
              </a:rPr>
              <a:t>NGATOR</a:t>
            </a:r>
          </a:p>
          <a:p>
            <a:pPr>
              <a:lnSpc>
                <a:spcPts val="12159"/>
              </a:lnSpc>
            </a:pPr>
            <a:r>
              <a:rPr lang="en-US" sz="13074">
                <a:solidFill>
                  <a:srgbClr val="3B41C9"/>
                </a:solidFill>
                <a:latin typeface="Archive Bold"/>
              </a:rPr>
              <a:t>LEARNING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189994" y="4246480"/>
            <a:ext cx="11595316" cy="11595316"/>
          </a:xfrm>
          <a:custGeom>
            <a:avLst/>
            <a:gdLst/>
            <a:ahLst/>
            <a:cxnLst/>
            <a:rect r="r" b="b" t="t" l="l"/>
            <a:pathLst>
              <a:path h="11595316" w="11595316">
                <a:moveTo>
                  <a:pt x="0" y="0"/>
                </a:moveTo>
                <a:lnTo>
                  <a:pt x="11595316" y="0"/>
                </a:lnTo>
                <a:lnTo>
                  <a:pt x="11595316" y="11595316"/>
                </a:lnTo>
                <a:lnTo>
                  <a:pt x="0" y="1159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057400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58577" y="2848317"/>
            <a:ext cx="6412043" cy="5698703"/>
          </a:xfrm>
          <a:custGeom>
            <a:avLst/>
            <a:gdLst/>
            <a:ahLst/>
            <a:cxnLst/>
            <a:rect r="r" b="b" t="t" l="l"/>
            <a:pathLst>
              <a:path h="5698703" w="6412043">
                <a:moveTo>
                  <a:pt x="0" y="0"/>
                </a:moveTo>
                <a:lnTo>
                  <a:pt x="6412042" y="0"/>
                </a:lnTo>
                <a:lnTo>
                  <a:pt x="6412042" y="5698704"/>
                </a:lnTo>
                <a:lnTo>
                  <a:pt x="0" y="56987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90245" y="9491801"/>
            <a:ext cx="1674107" cy="1674107"/>
          </a:xfrm>
          <a:custGeom>
            <a:avLst/>
            <a:gdLst/>
            <a:ahLst/>
            <a:cxnLst/>
            <a:rect r="r" b="b" t="t" l="l"/>
            <a:pathLst>
              <a:path h="1674107" w="1674107">
                <a:moveTo>
                  <a:pt x="0" y="0"/>
                </a:moveTo>
                <a:lnTo>
                  <a:pt x="1674108" y="0"/>
                </a:lnTo>
                <a:lnTo>
                  <a:pt x="1674108" y="1674107"/>
                </a:lnTo>
                <a:lnTo>
                  <a:pt x="0" y="16741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930687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303617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110959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16476095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6492243" y="3848951"/>
            <a:ext cx="2366598" cy="1183299"/>
          </a:xfrm>
          <a:custGeom>
            <a:avLst/>
            <a:gdLst/>
            <a:ahLst/>
            <a:cxnLst/>
            <a:rect r="r" b="b" t="t" l="l"/>
            <a:pathLst>
              <a:path h="1183299" w="2366598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0" y="8574473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559709" y="8100527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138971" y="1481672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5928660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987423" y="1181373"/>
            <a:ext cx="1275835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3856" y="1092417"/>
            <a:ext cx="14683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387138" y="1111554"/>
            <a:ext cx="287370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87671" y="6398840"/>
            <a:ext cx="7418329" cy="70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5"/>
              </a:lnSpc>
            </a:pPr>
            <a:r>
              <a:rPr lang="en-US" sz="5500">
                <a:solidFill>
                  <a:srgbClr val="3B41C9"/>
                </a:solidFill>
                <a:latin typeface="Archive Bold"/>
              </a:rPr>
              <a:t>SAD PRESENTATIONS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80157" y="7487508"/>
            <a:ext cx="7454657" cy="613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15"/>
              </a:lnSpc>
            </a:pPr>
            <a:r>
              <a:rPr lang="en-US" sz="3410">
                <a:solidFill>
                  <a:srgbClr val="3B41C9"/>
                </a:solidFill>
                <a:latin typeface="Montserrat Bold"/>
              </a:rPr>
              <a:t>learn.ngator.com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716004" y="1028700"/>
            <a:ext cx="2543296" cy="0"/>
          </a:xfrm>
          <a:prstGeom prst="line">
            <a:avLst/>
          </a:prstGeom>
          <a:ln cap="rnd" w="581025">
            <a:solidFill>
              <a:srgbClr val="3B41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1921" y="1102347"/>
            <a:ext cx="433731" cy="433731"/>
          </a:xfrm>
          <a:custGeom>
            <a:avLst/>
            <a:gdLst/>
            <a:ahLst/>
            <a:cxnLst/>
            <a:rect r="r" b="b" t="t" l="l"/>
            <a:pathLst>
              <a:path h="433731" w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53680" y="1204106"/>
            <a:ext cx="230213" cy="230213"/>
          </a:xfrm>
          <a:custGeom>
            <a:avLst/>
            <a:gdLst/>
            <a:ahLst/>
            <a:cxnLst/>
            <a:rect r="r" b="b" t="t" l="l"/>
            <a:pathLst>
              <a:path h="230213" w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5400000">
            <a:off x="16575473" y="8574473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65233" y="4497773"/>
            <a:ext cx="4149477" cy="4114800"/>
            <a:chOff x="0" y="0"/>
            <a:chExt cx="6888894" cy="68313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88893" cy="6831323"/>
            </a:xfrm>
            <a:custGeom>
              <a:avLst/>
              <a:gdLst/>
              <a:ahLst/>
              <a:cxnLst/>
              <a:rect r="r" b="b" t="t" l="l"/>
              <a:pathLst>
                <a:path h="6831323" w="6888893">
                  <a:moveTo>
                    <a:pt x="0" y="0"/>
                  </a:moveTo>
                  <a:lnTo>
                    <a:pt x="0" y="6831323"/>
                  </a:lnTo>
                  <a:lnTo>
                    <a:pt x="6888893" y="683132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6770363"/>
                  </a:moveTo>
                  <a:lnTo>
                    <a:pt x="59690" y="677036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6770363"/>
                  </a:lnTo>
                  <a:close/>
                </a:path>
              </a:pathLst>
            </a:custGeom>
            <a:solidFill>
              <a:srgbClr val="F2BE4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20090" y="3477891"/>
            <a:ext cx="2039763" cy="2039763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832938" y="4497773"/>
            <a:ext cx="4149477" cy="4114800"/>
            <a:chOff x="0" y="0"/>
            <a:chExt cx="6888894" cy="68313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88893" cy="6831323"/>
            </a:xfrm>
            <a:custGeom>
              <a:avLst/>
              <a:gdLst/>
              <a:ahLst/>
              <a:cxnLst/>
              <a:rect r="r" b="b" t="t" l="l"/>
              <a:pathLst>
                <a:path h="6831323" w="6888893">
                  <a:moveTo>
                    <a:pt x="0" y="0"/>
                  </a:moveTo>
                  <a:lnTo>
                    <a:pt x="0" y="6831323"/>
                  </a:lnTo>
                  <a:lnTo>
                    <a:pt x="6888893" y="683132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6770363"/>
                  </a:moveTo>
                  <a:lnTo>
                    <a:pt x="59690" y="677036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6770363"/>
                  </a:lnTo>
                  <a:close/>
                </a:path>
              </a:pathLst>
            </a:custGeom>
            <a:solidFill>
              <a:srgbClr val="F2BE4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887795" y="3477891"/>
            <a:ext cx="2039763" cy="2039763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-2057400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300643" y="4497773"/>
            <a:ext cx="4149477" cy="4114800"/>
            <a:chOff x="0" y="0"/>
            <a:chExt cx="6888894" cy="68313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888893" cy="6831323"/>
            </a:xfrm>
            <a:custGeom>
              <a:avLst/>
              <a:gdLst/>
              <a:ahLst/>
              <a:cxnLst/>
              <a:rect r="r" b="b" t="t" l="l"/>
              <a:pathLst>
                <a:path h="6831323" w="6888893">
                  <a:moveTo>
                    <a:pt x="0" y="0"/>
                  </a:moveTo>
                  <a:lnTo>
                    <a:pt x="0" y="6831323"/>
                  </a:lnTo>
                  <a:lnTo>
                    <a:pt x="6888893" y="683132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6770363"/>
                  </a:moveTo>
                  <a:lnTo>
                    <a:pt x="59690" y="677036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6770363"/>
                  </a:lnTo>
                  <a:close/>
                </a:path>
              </a:pathLst>
            </a:custGeom>
            <a:solidFill>
              <a:srgbClr val="F2BE40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355500" y="3477891"/>
            <a:ext cx="2039763" cy="2039763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6153608" y="2854233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55771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28700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836042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0800000">
            <a:off x="1201178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3961939" y="4497773"/>
            <a:ext cx="4149477" cy="4114800"/>
            <a:chOff x="0" y="0"/>
            <a:chExt cx="6888894" cy="683132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888893" cy="6831323"/>
            </a:xfrm>
            <a:custGeom>
              <a:avLst/>
              <a:gdLst/>
              <a:ahLst/>
              <a:cxnLst/>
              <a:rect r="r" b="b" t="t" l="l"/>
              <a:pathLst>
                <a:path h="6831323" w="6888893">
                  <a:moveTo>
                    <a:pt x="0" y="0"/>
                  </a:moveTo>
                  <a:lnTo>
                    <a:pt x="0" y="6831323"/>
                  </a:lnTo>
                  <a:lnTo>
                    <a:pt x="6888893" y="683132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6770363"/>
                  </a:moveTo>
                  <a:lnTo>
                    <a:pt x="59690" y="677036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6770363"/>
                  </a:lnTo>
                  <a:close/>
                </a:path>
              </a:pathLst>
            </a:custGeom>
            <a:solidFill>
              <a:srgbClr val="F2BE40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016796" y="3477891"/>
            <a:ext cx="2039763" cy="2039763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1889272" y="3918061"/>
            <a:ext cx="1183241" cy="1066396"/>
          </a:xfrm>
          <a:custGeom>
            <a:avLst/>
            <a:gdLst/>
            <a:ahLst/>
            <a:cxnLst/>
            <a:rect r="r" b="b" t="t" l="l"/>
            <a:pathLst>
              <a:path h="1066396" w="1183241">
                <a:moveTo>
                  <a:pt x="0" y="0"/>
                </a:moveTo>
                <a:lnTo>
                  <a:pt x="1183241" y="0"/>
                </a:lnTo>
                <a:lnTo>
                  <a:pt x="1183241" y="1066396"/>
                </a:lnTo>
                <a:lnTo>
                  <a:pt x="0" y="1066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292502" y="3718336"/>
            <a:ext cx="1230349" cy="1365159"/>
          </a:xfrm>
          <a:custGeom>
            <a:avLst/>
            <a:gdLst/>
            <a:ahLst/>
            <a:cxnLst/>
            <a:rect r="r" b="b" t="t" l="l"/>
            <a:pathLst>
              <a:path h="1365159" w="1230349">
                <a:moveTo>
                  <a:pt x="0" y="0"/>
                </a:moveTo>
                <a:lnTo>
                  <a:pt x="1230349" y="0"/>
                </a:lnTo>
                <a:lnTo>
                  <a:pt x="1230349" y="1365158"/>
                </a:lnTo>
                <a:lnTo>
                  <a:pt x="0" y="13651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744540" y="3828685"/>
            <a:ext cx="1258935" cy="1314815"/>
          </a:xfrm>
          <a:custGeom>
            <a:avLst/>
            <a:gdLst/>
            <a:ahLst/>
            <a:cxnLst/>
            <a:rect r="r" b="b" t="t" l="l"/>
            <a:pathLst>
              <a:path h="1314815" w="1258935">
                <a:moveTo>
                  <a:pt x="0" y="0"/>
                </a:moveTo>
                <a:lnTo>
                  <a:pt x="1258936" y="0"/>
                </a:lnTo>
                <a:lnTo>
                  <a:pt x="1258936" y="1314815"/>
                </a:lnTo>
                <a:lnTo>
                  <a:pt x="0" y="131481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468550" y="3980948"/>
            <a:ext cx="1210016" cy="968013"/>
          </a:xfrm>
          <a:custGeom>
            <a:avLst/>
            <a:gdLst/>
            <a:ahLst/>
            <a:cxnLst/>
            <a:rect r="r" b="b" t="t" l="l"/>
            <a:pathLst>
              <a:path h="968013" w="1210016">
                <a:moveTo>
                  <a:pt x="0" y="0"/>
                </a:moveTo>
                <a:lnTo>
                  <a:pt x="1210016" y="0"/>
                </a:lnTo>
                <a:lnTo>
                  <a:pt x="1210016" y="968013"/>
                </a:lnTo>
                <a:lnTo>
                  <a:pt x="0" y="96801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4987423" y="1181373"/>
            <a:ext cx="1275835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601556" y="2207916"/>
            <a:ext cx="13084888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"/>
              </a:rPr>
              <a:t>IMPORTANT POINTS TO REMEMBER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04210" y="6849250"/>
            <a:ext cx="3714403" cy="2093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3B41C9"/>
                </a:solidFill>
                <a:latin typeface="Montserrat"/>
              </a:rPr>
              <a:t>java.awt.event.*</a:t>
            </a:r>
          </a:p>
          <a:p>
            <a:pPr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3B41C9"/>
                </a:solidFill>
                <a:latin typeface="Montserrat"/>
              </a:rPr>
              <a:t>javax.swing.event.*</a:t>
            </a:r>
          </a:p>
          <a:p>
            <a:pPr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3B41C9"/>
                </a:solidFill>
                <a:latin typeface="Montserrat"/>
              </a:rPr>
              <a:t>java.beans.PropertyChangeEvent</a:t>
            </a:r>
          </a:p>
          <a:p>
            <a:pPr>
              <a:lnSpc>
                <a:spcPts val="3360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5271915" y="6835685"/>
            <a:ext cx="3271523" cy="1577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6" indent="-194313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GUI</a:t>
            </a:r>
          </a:p>
          <a:p>
            <a:pPr marL="388626" indent="-194313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Components</a:t>
            </a:r>
          </a:p>
          <a:p>
            <a:pPr marL="388626" indent="-194313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Creating a report</a:t>
            </a:r>
          </a:p>
          <a:p>
            <a:pPr marL="388626" indent="-194313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Sub Reporting</a:t>
            </a:r>
          </a:p>
          <a:p>
            <a:pPr>
              <a:lnSpc>
                <a:spcPts val="2520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803856" y="5850395"/>
            <a:ext cx="327152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ACTION LISTENERS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739620" y="5850395"/>
            <a:ext cx="3271523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JFRAME OPERATIONS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271915" y="6079630"/>
            <a:ext cx="327152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JASPER REPORTING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739620" y="7011175"/>
            <a:ext cx="3271523" cy="945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6" indent="-194313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EXIT_ON_CLOSE</a:t>
            </a:r>
          </a:p>
          <a:p>
            <a:pPr marL="388626" indent="-194313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DO_NOTHING</a:t>
            </a:r>
          </a:p>
          <a:p>
            <a:pPr marL="388626" indent="-194313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DISPOSE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351891" y="5776099"/>
            <a:ext cx="375952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SOFTWARE FINALIZING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400916" y="6837431"/>
            <a:ext cx="3271523" cy="945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6" indent="-194313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Logger</a:t>
            </a:r>
          </a:p>
          <a:p>
            <a:pPr marL="388626" indent="-194313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Unit Testing</a:t>
            </a:r>
          </a:p>
          <a:p>
            <a:pPr marL="388626" indent="-194313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jar, exe and setup files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03856" y="1092417"/>
            <a:ext cx="14683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387138" y="1111554"/>
            <a:ext cx="287370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30600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4716004" y="1028700"/>
            <a:ext cx="2543296" cy="0"/>
          </a:xfrm>
          <a:prstGeom prst="line">
            <a:avLst/>
          </a:prstGeom>
          <a:ln cap="rnd" w="581025">
            <a:solidFill>
              <a:srgbClr val="3B41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751921" y="1102347"/>
            <a:ext cx="433731" cy="433731"/>
          </a:xfrm>
          <a:custGeom>
            <a:avLst/>
            <a:gdLst/>
            <a:ahLst/>
            <a:cxnLst/>
            <a:rect r="r" b="b" t="t" l="l"/>
            <a:pathLst>
              <a:path h="433731" w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53680" y="1204106"/>
            <a:ext cx="230213" cy="230213"/>
          </a:xfrm>
          <a:custGeom>
            <a:avLst/>
            <a:gdLst/>
            <a:ahLst/>
            <a:cxnLst/>
            <a:rect r="r" b="b" t="t" l="l"/>
            <a:pathLst>
              <a:path h="230213" w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30687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03617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10959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476095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64451" y="1310857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96729" y="-80952"/>
            <a:ext cx="2366598" cy="1183299"/>
          </a:xfrm>
          <a:custGeom>
            <a:avLst/>
            <a:gdLst/>
            <a:ahLst/>
            <a:cxnLst/>
            <a:rect r="r" b="b" t="t" l="l"/>
            <a:pathLst>
              <a:path h="1183299" w="2366598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0" y="8574473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3118552"/>
            <a:ext cx="17259300" cy="4318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8450" indent="-444225" lvl="1">
              <a:lnSpc>
                <a:spcPts val="5761"/>
              </a:lnSpc>
              <a:buFont typeface="Arial"/>
              <a:buChar char="•"/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Regular Mode</a:t>
            </a:r>
          </a:p>
          <a:p>
            <a:pPr>
              <a:lnSpc>
                <a:spcPts val="5761"/>
              </a:lnSpc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In regular mode only the runnable jar file is wrapped around as an exe file. it does not contains library jar files. Libraries should</a:t>
            </a:r>
          </a:p>
          <a:p>
            <a:pPr>
              <a:lnSpc>
                <a:spcPts val="5761"/>
              </a:lnSpc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be distributed along with exe outside the exe file.</a:t>
            </a:r>
          </a:p>
          <a:p>
            <a:pPr>
              <a:lnSpc>
                <a:spcPts val="5761"/>
              </a:lnSpc>
            </a:pPr>
          </a:p>
          <a:p>
            <a:pPr>
              <a:lnSpc>
                <a:spcPts val="5761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024211" y="6340047"/>
            <a:ext cx="11555990" cy="3477255"/>
          </a:xfrm>
          <a:custGeom>
            <a:avLst/>
            <a:gdLst/>
            <a:ahLst/>
            <a:cxnLst/>
            <a:rect r="r" b="b" t="t" l="l"/>
            <a:pathLst>
              <a:path h="3477255" w="11555990">
                <a:moveTo>
                  <a:pt x="0" y="0"/>
                </a:moveTo>
                <a:lnTo>
                  <a:pt x="11555990" y="0"/>
                </a:lnTo>
                <a:lnTo>
                  <a:pt x="11555990" y="3477255"/>
                </a:lnTo>
                <a:lnTo>
                  <a:pt x="0" y="347725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12527" y="1789872"/>
            <a:ext cx="1062025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SOFTWARE FINALIZATION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87423" y="1181373"/>
            <a:ext cx="1275835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3856" y="1092417"/>
            <a:ext cx="14683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87138" y="1111554"/>
            <a:ext cx="287370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30600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4716004" y="1028700"/>
            <a:ext cx="2543296" cy="0"/>
          </a:xfrm>
          <a:prstGeom prst="line">
            <a:avLst/>
          </a:prstGeom>
          <a:ln cap="rnd" w="581025">
            <a:solidFill>
              <a:srgbClr val="3B41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751921" y="1102347"/>
            <a:ext cx="433731" cy="433731"/>
          </a:xfrm>
          <a:custGeom>
            <a:avLst/>
            <a:gdLst/>
            <a:ahLst/>
            <a:cxnLst/>
            <a:rect r="r" b="b" t="t" l="l"/>
            <a:pathLst>
              <a:path h="433731" w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53680" y="1204106"/>
            <a:ext cx="230213" cy="230213"/>
          </a:xfrm>
          <a:custGeom>
            <a:avLst/>
            <a:gdLst/>
            <a:ahLst/>
            <a:cxnLst/>
            <a:rect r="r" b="b" t="t" l="l"/>
            <a:pathLst>
              <a:path h="230213" w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30687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03617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10959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476095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64451" y="1310857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96729" y="-80952"/>
            <a:ext cx="2366598" cy="1183299"/>
          </a:xfrm>
          <a:custGeom>
            <a:avLst/>
            <a:gdLst/>
            <a:ahLst/>
            <a:cxnLst/>
            <a:rect r="r" b="b" t="t" l="l"/>
            <a:pathLst>
              <a:path h="1183299" w="2366598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0" y="8574473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3118552"/>
            <a:ext cx="17259300" cy="4318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8450" indent="-444225" lvl="1">
              <a:lnSpc>
                <a:spcPts val="5761"/>
              </a:lnSpc>
              <a:buFont typeface="Arial"/>
              <a:buChar char="•"/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JAR in EXE Mode </a:t>
            </a:r>
          </a:p>
          <a:p>
            <a:pPr>
              <a:lnSpc>
                <a:spcPts val="5761"/>
              </a:lnSpc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In jar in exe mode all the library files are included inside the exe file. Therefore, the developer does not have to distribute jar file</a:t>
            </a:r>
          </a:p>
          <a:p>
            <a:pPr>
              <a:lnSpc>
                <a:spcPts val="5761"/>
              </a:lnSpc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with the exe file as all are included in one file.</a:t>
            </a:r>
          </a:p>
          <a:p>
            <a:pPr>
              <a:lnSpc>
                <a:spcPts val="5761"/>
              </a:lnSpc>
            </a:pPr>
          </a:p>
          <a:p>
            <a:pPr>
              <a:lnSpc>
                <a:spcPts val="5761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024211" y="6340047"/>
            <a:ext cx="11555990" cy="3477255"/>
          </a:xfrm>
          <a:custGeom>
            <a:avLst/>
            <a:gdLst/>
            <a:ahLst/>
            <a:cxnLst/>
            <a:rect r="r" b="b" t="t" l="l"/>
            <a:pathLst>
              <a:path h="3477255" w="11555990">
                <a:moveTo>
                  <a:pt x="0" y="0"/>
                </a:moveTo>
                <a:lnTo>
                  <a:pt x="11555990" y="0"/>
                </a:lnTo>
                <a:lnTo>
                  <a:pt x="11555990" y="3477255"/>
                </a:lnTo>
                <a:lnTo>
                  <a:pt x="0" y="347725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12527" y="1789872"/>
            <a:ext cx="1062025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SOFTWARE FINALIZATION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87423" y="1181373"/>
            <a:ext cx="1275835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3856" y="1092417"/>
            <a:ext cx="14683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87138" y="1111554"/>
            <a:ext cx="287370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30600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4716004" y="1028700"/>
            <a:ext cx="2543296" cy="0"/>
          </a:xfrm>
          <a:prstGeom prst="line">
            <a:avLst/>
          </a:prstGeom>
          <a:ln cap="rnd" w="581025">
            <a:solidFill>
              <a:srgbClr val="3B41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751921" y="1102347"/>
            <a:ext cx="433731" cy="433731"/>
          </a:xfrm>
          <a:custGeom>
            <a:avLst/>
            <a:gdLst/>
            <a:ahLst/>
            <a:cxnLst/>
            <a:rect r="r" b="b" t="t" l="l"/>
            <a:pathLst>
              <a:path h="433731" w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53680" y="1204106"/>
            <a:ext cx="230213" cy="230213"/>
          </a:xfrm>
          <a:custGeom>
            <a:avLst/>
            <a:gdLst/>
            <a:ahLst/>
            <a:cxnLst/>
            <a:rect r="r" b="b" t="t" l="l"/>
            <a:pathLst>
              <a:path h="230213" w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30687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03617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10959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476095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64451" y="1310857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96729" y="-80952"/>
            <a:ext cx="2366598" cy="1183299"/>
          </a:xfrm>
          <a:custGeom>
            <a:avLst/>
            <a:gdLst/>
            <a:ahLst/>
            <a:cxnLst/>
            <a:rect r="r" b="b" t="t" l="l"/>
            <a:pathLst>
              <a:path h="1183299" w="2366598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0" y="8574473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756602"/>
            <a:ext cx="17259300" cy="504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8450" indent="-444225" lvl="1">
              <a:lnSpc>
                <a:spcPts val="5761"/>
              </a:lnSpc>
              <a:buFont typeface="Arial"/>
              <a:buChar char="•"/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Setup mode</a:t>
            </a:r>
          </a:p>
          <a:p>
            <a:pPr>
              <a:lnSpc>
                <a:spcPts val="5761"/>
              </a:lnSpc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If you have a Java application converted to EXE and you wish to distribute it as an installable software package, you'd use a tool to create an installer or setup file that, when executed, installs your EXE (and possibly other associated files) onto the user's system.</a:t>
            </a:r>
          </a:p>
          <a:p>
            <a:pPr>
              <a:lnSpc>
                <a:spcPts val="5761"/>
              </a:lnSpc>
            </a:pPr>
          </a:p>
          <a:p>
            <a:pPr>
              <a:lnSpc>
                <a:spcPts val="5761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033002" y="6685935"/>
            <a:ext cx="12209304" cy="3329810"/>
          </a:xfrm>
          <a:custGeom>
            <a:avLst/>
            <a:gdLst/>
            <a:ahLst/>
            <a:cxnLst/>
            <a:rect r="r" b="b" t="t" l="l"/>
            <a:pathLst>
              <a:path h="3329810" w="12209304">
                <a:moveTo>
                  <a:pt x="0" y="0"/>
                </a:moveTo>
                <a:lnTo>
                  <a:pt x="12209305" y="0"/>
                </a:lnTo>
                <a:lnTo>
                  <a:pt x="12209305" y="3329811"/>
                </a:lnTo>
                <a:lnTo>
                  <a:pt x="0" y="332981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12527" y="1789872"/>
            <a:ext cx="1062025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SOFTWARE FINALIZATION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87423" y="1181373"/>
            <a:ext cx="1275835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3856" y="1092417"/>
            <a:ext cx="14683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87138" y="1111554"/>
            <a:ext cx="287370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30600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4716004" y="1028700"/>
            <a:ext cx="2543296" cy="0"/>
          </a:xfrm>
          <a:prstGeom prst="line">
            <a:avLst/>
          </a:prstGeom>
          <a:ln cap="rnd" w="581025">
            <a:solidFill>
              <a:srgbClr val="3B41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751921" y="1102347"/>
            <a:ext cx="433731" cy="433731"/>
          </a:xfrm>
          <a:custGeom>
            <a:avLst/>
            <a:gdLst/>
            <a:ahLst/>
            <a:cxnLst/>
            <a:rect r="r" b="b" t="t" l="l"/>
            <a:pathLst>
              <a:path h="433731" w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53680" y="1204106"/>
            <a:ext cx="230213" cy="230213"/>
          </a:xfrm>
          <a:custGeom>
            <a:avLst/>
            <a:gdLst/>
            <a:ahLst/>
            <a:cxnLst/>
            <a:rect r="r" b="b" t="t" l="l"/>
            <a:pathLst>
              <a:path h="230213" w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30687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03617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10959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476095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64451" y="1310857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96729" y="-80952"/>
            <a:ext cx="2366598" cy="1183299"/>
          </a:xfrm>
          <a:custGeom>
            <a:avLst/>
            <a:gdLst/>
            <a:ahLst/>
            <a:cxnLst/>
            <a:rect r="r" b="b" t="t" l="l"/>
            <a:pathLst>
              <a:path h="1183299" w="2366598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0" y="8574473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12527" y="1789872"/>
            <a:ext cx="12213636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DIFFERENCE BETWEEN SETUP FILE AND JAR IN EXE MODE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87423" y="1181373"/>
            <a:ext cx="1275835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3856" y="1092417"/>
            <a:ext cx="14683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87138" y="1111554"/>
            <a:ext cx="287370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4037772"/>
            <a:ext cx="17259300" cy="431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1"/>
              </a:lnSpc>
            </a:pPr>
            <a:r>
              <a:rPr lang="en-US" sz="4115">
                <a:solidFill>
                  <a:srgbClr val="3B41C9"/>
                </a:solidFill>
                <a:latin typeface="Canva Sans"/>
              </a:rPr>
              <a:t>If you have a Java application converted to EXE and you wish to distribute it as an installable software package, you'd use a tool to create an installer or setup file that, when executed, installs your EXE (and possibly other associated files) onto the user's system.A JAR in EXE mode by itself isn't a setup file. However, it can be packaged into a setup file for installation purposes.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30600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4716004" y="1028700"/>
            <a:ext cx="2543296" cy="0"/>
          </a:xfrm>
          <a:prstGeom prst="line">
            <a:avLst/>
          </a:prstGeom>
          <a:ln cap="rnd" w="581025">
            <a:solidFill>
              <a:srgbClr val="3B41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751921" y="1102347"/>
            <a:ext cx="433731" cy="433731"/>
          </a:xfrm>
          <a:custGeom>
            <a:avLst/>
            <a:gdLst/>
            <a:ahLst/>
            <a:cxnLst/>
            <a:rect r="r" b="b" t="t" l="l"/>
            <a:pathLst>
              <a:path h="433731" w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53680" y="1204106"/>
            <a:ext cx="230213" cy="230213"/>
          </a:xfrm>
          <a:custGeom>
            <a:avLst/>
            <a:gdLst/>
            <a:ahLst/>
            <a:cxnLst/>
            <a:rect r="r" b="b" t="t" l="l"/>
            <a:pathLst>
              <a:path h="230213" w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30687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03617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10959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476095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64451" y="1310857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96729" y="-80952"/>
            <a:ext cx="2366598" cy="1183299"/>
          </a:xfrm>
          <a:custGeom>
            <a:avLst/>
            <a:gdLst/>
            <a:ahLst/>
            <a:cxnLst/>
            <a:rect r="r" b="b" t="t" l="l"/>
            <a:pathLst>
              <a:path h="1183299" w="2366598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0" y="8574473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4745" y="2787986"/>
            <a:ext cx="6094600" cy="6484470"/>
          </a:xfrm>
          <a:custGeom>
            <a:avLst/>
            <a:gdLst/>
            <a:ahLst/>
            <a:cxnLst/>
            <a:rect r="r" b="b" t="t" l="l"/>
            <a:pathLst>
              <a:path h="6484470" w="6094600">
                <a:moveTo>
                  <a:pt x="0" y="0"/>
                </a:moveTo>
                <a:lnTo>
                  <a:pt x="6094600" y="0"/>
                </a:lnTo>
                <a:lnTo>
                  <a:pt x="6094600" y="6484470"/>
                </a:lnTo>
                <a:lnTo>
                  <a:pt x="0" y="648447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23528" r="-147439" b="-728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687721" y="2647122"/>
            <a:ext cx="7299931" cy="2160780"/>
          </a:xfrm>
          <a:custGeom>
            <a:avLst/>
            <a:gdLst/>
            <a:ahLst/>
            <a:cxnLst/>
            <a:rect r="r" b="b" t="t" l="l"/>
            <a:pathLst>
              <a:path h="2160780" w="7299931">
                <a:moveTo>
                  <a:pt x="0" y="0"/>
                </a:moveTo>
                <a:lnTo>
                  <a:pt x="7299931" y="0"/>
                </a:lnTo>
                <a:lnTo>
                  <a:pt x="7299931" y="2160779"/>
                </a:lnTo>
                <a:lnTo>
                  <a:pt x="0" y="216077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698468" y="5208826"/>
            <a:ext cx="7353097" cy="4149924"/>
          </a:xfrm>
          <a:custGeom>
            <a:avLst/>
            <a:gdLst/>
            <a:ahLst/>
            <a:cxnLst/>
            <a:rect r="r" b="b" t="t" l="l"/>
            <a:pathLst>
              <a:path h="4149924" w="7353097">
                <a:moveTo>
                  <a:pt x="0" y="0"/>
                </a:moveTo>
                <a:lnTo>
                  <a:pt x="7353097" y="0"/>
                </a:lnTo>
                <a:lnTo>
                  <a:pt x="7353097" y="4149924"/>
                </a:lnTo>
                <a:lnTo>
                  <a:pt x="0" y="414992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12527" y="1789872"/>
            <a:ext cx="12213636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UNIT TESTING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987423" y="1181373"/>
            <a:ext cx="1275835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3856" y="1092417"/>
            <a:ext cx="14683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87138" y="1111554"/>
            <a:ext cx="287370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30600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4716004" y="1028700"/>
            <a:ext cx="2543296" cy="0"/>
          </a:xfrm>
          <a:prstGeom prst="line">
            <a:avLst/>
          </a:prstGeom>
          <a:ln cap="rnd" w="581025">
            <a:solidFill>
              <a:srgbClr val="3B41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751921" y="1102347"/>
            <a:ext cx="433731" cy="433731"/>
          </a:xfrm>
          <a:custGeom>
            <a:avLst/>
            <a:gdLst/>
            <a:ahLst/>
            <a:cxnLst/>
            <a:rect r="r" b="b" t="t" l="l"/>
            <a:pathLst>
              <a:path h="433731" w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53680" y="1204106"/>
            <a:ext cx="230213" cy="230213"/>
          </a:xfrm>
          <a:custGeom>
            <a:avLst/>
            <a:gdLst/>
            <a:ahLst/>
            <a:cxnLst/>
            <a:rect r="r" b="b" t="t" l="l"/>
            <a:pathLst>
              <a:path h="230213" w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30687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03617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10959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476095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64451" y="1310857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96729" y="-80952"/>
            <a:ext cx="2366598" cy="1183299"/>
          </a:xfrm>
          <a:custGeom>
            <a:avLst/>
            <a:gdLst/>
            <a:ahLst/>
            <a:cxnLst/>
            <a:rect r="r" b="b" t="t" l="l"/>
            <a:pathLst>
              <a:path h="1183299" w="2366598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0" y="8574473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12527" y="2894772"/>
            <a:ext cx="6284778" cy="1435326"/>
          </a:xfrm>
          <a:custGeom>
            <a:avLst/>
            <a:gdLst/>
            <a:ahLst/>
            <a:cxnLst/>
            <a:rect r="r" b="b" t="t" l="l"/>
            <a:pathLst>
              <a:path h="1435326" w="6284778">
                <a:moveTo>
                  <a:pt x="0" y="0"/>
                </a:moveTo>
                <a:lnTo>
                  <a:pt x="6284778" y="0"/>
                </a:lnTo>
                <a:lnTo>
                  <a:pt x="6284778" y="1435326"/>
                </a:lnTo>
                <a:lnTo>
                  <a:pt x="0" y="143532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12527" y="4813631"/>
            <a:ext cx="7504041" cy="4211168"/>
          </a:xfrm>
          <a:custGeom>
            <a:avLst/>
            <a:gdLst/>
            <a:ahLst/>
            <a:cxnLst/>
            <a:rect r="r" b="b" t="t" l="l"/>
            <a:pathLst>
              <a:path h="4211168" w="7504041">
                <a:moveTo>
                  <a:pt x="0" y="0"/>
                </a:moveTo>
                <a:lnTo>
                  <a:pt x="7504041" y="0"/>
                </a:lnTo>
                <a:lnTo>
                  <a:pt x="7504041" y="4211168"/>
                </a:lnTo>
                <a:lnTo>
                  <a:pt x="0" y="42111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607267" y="2770947"/>
            <a:ext cx="8284003" cy="3358079"/>
          </a:xfrm>
          <a:custGeom>
            <a:avLst/>
            <a:gdLst/>
            <a:ahLst/>
            <a:cxnLst/>
            <a:rect r="r" b="b" t="t" l="l"/>
            <a:pathLst>
              <a:path h="3358079" w="8284003">
                <a:moveTo>
                  <a:pt x="0" y="0"/>
                </a:moveTo>
                <a:lnTo>
                  <a:pt x="8284003" y="0"/>
                </a:lnTo>
                <a:lnTo>
                  <a:pt x="8284003" y="3358079"/>
                </a:lnTo>
                <a:lnTo>
                  <a:pt x="0" y="335807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12527" y="1789872"/>
            <a:ext cx="12213636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LOGGER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987423" y="1181373"/>
            <a:ext cx="1275835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3856" y="1092417"/>
            <a:ext cx="14683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87138" y="1111554"/>
            <a:ext cx="287370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716004" y="1028700"/>
            <a:ext cx="2543296" cy="0"/>
          </a:xfrm>
          <a:prstGeom prst="line">
            <a:avLst/>
          </a:prstGeom>
          <a:ln cap="rnd" w="581025">
            <a:solidFill>
              <a:srgbClr val="3B41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1921" y="1102347"/>
            <a:ext cx="433731" cy="433731"/>
          </a:xfrm>
          <a:custGeom>
            <a:avLst/>
            <a:gdLst/>
            <a:ahLst/>
            <a:cxnLst/>
            <a:rect r="r" b="b" t="t" l="l"/>
            <a:pathLst>
              <a:path h="433731" w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53680" y="1204106"/>
            <a:ext cx="230213" cy="230213"/>
          </a:xfrm>
          <a:custGeom>
            <a:avLst/>
            <a:gdLst/>
            <a:ahLst/>
            <a:cxnLst/>
            <a:rect r="r" b="b" t="t" l="l"/>
            <a:pathLst>
              <a:path h="230213" w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057400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76745" y="5424647"/>
            <a:ext cx="10181313" cy="10181313"/>
          </a:xfrm>
          <a:custGeom>
            <a:avLst/>
            <a:gdLst/>
            <a:ahLst/>
            <a:cxnLst/>
            <a:rect r="r" b="b" t="t" l="l"/>
            <a:pathLst>
              <a:path h="10181313" w="10181313">
                <a:moveTo>
                  <a:pt x="0" y="0"/>
                </a:moveTo>
                <a:lnTo>
                  <a:pt x="10181314" y="0"/>
                </a:lnTo>
                <a:lnTo>
                  <a:pt x="10181314" y="10181313"/>
                </a:lnTo>
                <a:lnTo>
                  <a:pt x="0" y="101813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9430736"/>
            <a:ext cx="1674107" cy="1674107"/>
          </a:xfrm>
          <a:custGeom>
            <a:avLst/>
            <a:gdLst/>
            <a:ahLst/>
            <a:cxnLst/>
            <a:rect r="r" b="b" t="t" l="l"/>
            <a:pathLst>
              <a:path h="1674107" w="1674107">
                <a:moveTo>
                  <a:pt x="0" y="0"/>
                </a:moveTo>
                <a:lnTo>
                  <a:pt x="1674107" y="0"/>
                </a:lnTo>
                <a:lnTo>
                  <a:pt x="1674107" y="1674108"/>
                </a:lnTo>
                <a:lnTo>
                  <a:pt x="0" y="16741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0" y="8574473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559709" y="8100527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38971" y="1481672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56264" y="5983779"/>
            <a:ext cx="387272" cy="387272"/>
          </a:xfrm>
          <a:custGeom>
            <a:avLst/>
            <a:gdLst/>
            <a:ahLst/>
            <a:cxnLst/>
            <a:rect r="r" b="b" t="t" l="l"/>
            <a:pathLst>
              <a:path h="387272" w="387272">
                <a:moveTo>
                  <a:pt x="0" y="0"/>
                </a:moveTo>
                <a:lnTo>
                  <a:pt x="387272" y="0"/>
                </a:lnTo>
                <a:lnTo>
                  <a:pt x="387272" y="387272"/>
                </a:lnTo>
                <a:lnTo>
                  <a:pt x="0" y="38727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76745" y="2709258"/>
            <a:ext cx="7011255" cy="4592372"/>
          </a:xfrm>
          <a:custGeom>
            <a:avLst/>
            <a:gdLst/>
            <a:ahLst/>
            <a:cxnLst/>
            <a:rect r="r" b="b" t="t" l="l"/>
            <a:pathLst>
              <a:path h="4592372" w="7011255">
                <a:moveTo>
                  <a:pt x="0" y="0"/>
                </a:moveTo>
                <a:lnTo>
                  <a:pt x="7011255" y="0"/>
                </a:lnTo>
                <a:lnTo>
                  <a:pt x="7011255" y="4592371"/>
                </a:lnTo>
                <a:lnTo>
                  <a:pt x="0" y="459237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55418" y="3291907"/>
            <a:ext cx="9255173" cy="150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60"/>
              </a:lnSpc>
            </a:pPr>
            <a:r>
              <a:rPr lang="en-US" sz="12000">
                <a:solidFill>
                  <a:srgbClr val="3B41C9"/>
                </a:solidFill>
                <a:latin typeface="Archive Bold"/>
              </a:rPr>
              <a:t>THANK YOU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87423" y="1181373"/>
            <a:ext cx="1275835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3856" y="1092417"/>
            <a:ext cx="14683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87138" y="1111554"/>
            <a:ext cx="256620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632690" y="8852497"/>
            <a:ext cx="3271523" cy="811605"/>
            <a:chOff x="0" y="0"/>
            <a:chExt cx="5431329" cy="13474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31329" cy="1347414"/>
            </a:xfrm>
            <a:custGeom>
              <a:avLst/>
              <a:gdLst/>
              <a:ahLst/>
              <a:cxnLst/>
              <a:rect r="r" b="b" t="t" l="l"/>
              <a:pathLst>
                <a:path h="1347414" w="5431329">
                  <a:moveTo>
                    <a:pt x="0" y="0"/>
                  </a:moveTo>
                  <a:lnTo>
                    <a:pt x="0" y="1347414"/>
                  </a:lnTo>
                  <a:lnTo>
                    <a:pt x="5431329" y="1347414"/>
                  </a:lnTo>
                  <a:lnTo>
                    <a:pt x="5431329" y="0"/>
                  </a:lnTo>
                  <a:lnTo>
                    <a:pt x="0" y="0"/>
                  </a:lnTo>
                  <a:close/>
                  <a:moveTo>
                    <a:pt x="5370369" y="1286454"/>
                  </a:moveTo>
                  <a:lnTo>
                    <a:pt x="59690" y="1286454"/>
                  </a:lnTo>
                  <a:lnTo>
                    <a:pt x="59690" y="59690"/>
                  </a:lnTo>
                  <a:lnTo>
                    <a:pt x="5370369" y="59690"/>
                  </a:lnTo>
                  <a:lnTo>
                    <a:pt x="5370369" y="1286454"/>
                  </a:lnTo>
                  <a:close/>
                </a:path>
              </a:pathLst>
            </a:custGeom>
            <a:solidFill>
              <a:srgbClr val="F2BE4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387138" y="9041481"/>
            <a:ext cx="327152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END SLIDE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57400" y="4891144"/>
            <a:ext cx="8953191" cy="361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399">
                <a:solidFill>
                  <a:srgbClr val="3B41C9"/>
                </a:solidFill>
                <a:latin typeface="Montserrat"/>
              </a:rPr>
              <a:t>Social Profiles</a:t>
            </a:r>
          </a:p>
          <a:p>
            <a:pPr>
              <a:lnSpc>
                <a:spcPts val="4199"/>
              </a:lnSpc>
            </a:pPr>
            <a:r>
              <a:rPr lang="en-US" sz="2399">
                <a:solidFill>
                  <a:srgbClr val="3B41C9"/>
                </a:solidFill>
                <a:latin typeface="Montserrat"/>
              </a:rPr>
              <a:t>Follow Ngator on social networks</a:t>
            </a:r>
          </a:p>
          <a:p>
            <a:pPr>
              <a:lnSpc>
                <a:spcPts val="4199"/>
              </a:lnSpc>
            </a:pPr>
            <a:r>
              <a:rPr lang="en-US" sz="2399">
                <a:solidFill>
                  <a:srgbClr val="3B41C9"/>
                </a:solidFill>
                <a:latin typeface="Montserrat"/>
              </a:rPr>
              <a:t>Facebook : https://www.facebook.com/learnwithngator</a:t>
            </a:r>
          </a:p>
          <a:p>
            <a:pPr>
              <a:lnSpc>
                <a:spcPts val="4199"/>
              </a:lnSpc>
            </a:pPr>
            <a:r>
              <a:rPr lang="en-US" sz="2399">
                <a:solidFill>
                  <a:srgbClr val="3B41C9"/>
                </a:solidFill>
                <a:latin typeface="Montserrat"/>
              </a:rPr>
              <a:t>Instagram :https://www.instagram.com/mahimapasindu/</a:t>
            </a:r>
          </a:p>
          <a:p>
            <a:pPr>
              <a:lnSpc>
                <a:spcPts val="4199"/>
              </a:lnSpc>
            </a:pPr>
            <a:r>
              <a:rPr lang="en-US" sz="2399">
                <a:solidFill>
                  <a:srgbClr val="3B41C9"/>
                </a:solidFill>
                <a:latin typeface="Montserrat"/>
              </a:rPr>
              <a:t>GitHub : https://github.com/drgnhunter</a:t>
            </a:r>
          </a:p>
          <a:p>
            <a:pPr>
              <a:lnSpc>
                <a:spcPts val="4199"/>
              </a:lnSpc>
            </a:pPr>
            <a:r>
              <a:rPr lang="en-US" sz="2399">
                <a:solidFill>
                  <a:srgbClr val="3B41C9"/>
                </a:solidFill>
                <a:latin typeface="Montserrat"/>
              </a:rPr>
              <a:t>LinkedIn : https://www.linkedin.com/in/pasindu-mahima-3a0031187/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DAFq_7ytmBg</dc:identifier>
  <dcterms:modified xsi:type="dcterms:W3CDTF">2011-08-01T06:04:30Z</dcterms:modified>
  <cp:revision>1</cp:revision>
  <dc:title>Java Software Finalization</dc:title>
</cp:coreProperties>
</file>